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0"/>
  </p:notesMasterIdLst>
  <p:handoutMasterIdLst>
    <p:handoutMasterId r:id="rId11"/>
  </p:handoutMasterIdLst>
  <p:sldIdLst>
    <p:sldId id="257" r:id="rId3"/>
    <p:sldId id="262" r:id="rId4"/>
    <p:sldId id="263" r:id="rId5"/>
    <p:sldId id="264" r:id="rId6"/>
    <p:sldId id="259" r:id="rId7"/>
    <p:sldId id="260" r:id="rId8"/>
    <p:sldId id="261" r:id="rId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64" d="100"/>
          <a:sy n="64" d="100"/>
        </p:scale>
        <p:origin x="90" y="300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9/1/2015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9/1/2015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85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70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9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4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  <a:noFill/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5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3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7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11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 smtClean="0"/>
              <a:t>9/1/2015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8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  <a:noFill/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99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9/1/2015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57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STEM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EM Education Overvie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682" y="533400"/>
            <a:ext cx="10159998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2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se1.mm.bing.net/th?&amp;id=JN.DN4DgAHXbm27reOQTyEVCQ&amp;w=300&amp;h=300&amp;c=0&amp;pid=1.9&amp;rs=0&amp;p=0&amp;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152400"/>
            <a:ext cx="871220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86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12" y="-37563"/>
            <a:ext cx="9017000" cy="6762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012" y="1404820"/>
            <a:ext cx="2590800" cy="1938992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/>
              <a:t>Compare and contrast 2 months and choose your favorite based on the comparison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75012" y="3657600"/>
            <a:ext cx="2569224" cy="1938992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List the months of the year in order.</a:t>
            </a: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12965" y="1374042"/>
            <a:ext cx="3048000" cy="2000548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000" dirty="0" smtClean="0"/>
              <a:t>Which months and associated seasons are most important for the environment.  List them in priority order and justify your choices</a:t>
            </a:r>
            <a:r>
              <a:rPr lang="en-US" sz="2400" dirty="0" smtClean="0"/>
              <a:t>.</a:t>
            </a: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512965" y="3668335"/>
            <a:ext cx="3048000" cy="1938992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/>
              <a:t>Draw a picture of what holidays fall in each month of the year.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1365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0"/>
            <a:ext cx="8626552" cy="672034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923212" y="914400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9523412" y="2895600"/>
            <a:ext cx="533400" cy="5334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999412" y="4572000"/>
            <a:ext cx="376871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2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Reflect as a group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8049" y="1689101"/>
            <a:ext cx="4700016" cy="4495800"/>
          </a:xfrm>
        </p:spPr>
        <p:txBody>
          <a:bodyPr/>
          <a:lstStyle/>
          <a:p>
            <a:r>
              <a:rPr lang="en-US" dirty="0" smtClean="0"/>
              <a:t>What are our areas of strength?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21122" y="1651001"/>
            <a:ext cx="4700016" cy="4495800"/>
          </a:xfrm>
        </p:spPr>
        <p:txBody>
          <a:bodyPr/>
          <a:lstStyle/>
          <a:p>
            <a:r>
              <a:rPr lang="en-US" dirty="0" smtClean="0"/>
              <a:t>What are our areas of growth?</a:t>
            </a:r>
            <a:endParaRPr lang="en-US" dirty="0"/>
          </a:p>
        </p:txBody>
      </p:sp>
      <p:pic>
        <p:nvPicPr>
          <p:cNvPr id="1026" name="Picture 2" descr="http://tse1.mm.bing.net/th?id=JN.FbY7ejzOLsJURU0mvnZhGA&amp;w=206&amp;h=206&amp;c=7&amp;rs=1&amp;qlt=90&amp;pid=3.1&amp;rm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1" y="2514600"/>
            <a:ext cx="28765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se1.mm.bing.net/th?&amp;id=JN.B/z3/3B/dIv%2bLF2h5xgx6Q&amp;w=300&amp;h=300&amp;c=0&amp;pid=1.9&amp;rs=0&amp;p=0&amp;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888" y="2514600"/>
            <a:ext cx="412048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3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Year Old After ONE day in 1st Grade STEM Cla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746" y="3810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exagonal design templat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al design template" id="{699B46E6-0BF5-4F40-8108-3B66A2589EB2}" vid="{FB18B41F-6995-4495-BAC8-6848877324AF}"/>
    </a:ext>
  </a:extLst>
</a:theme>
</file>

<file path=ppt/theme/theme2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553AA20-4B5D-49AF-879B-967C234CE5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Hexagonal design slides</Template>
  <TotalTime>0</TotalTime>
  <Words>78</Words>
  <Application>Microsoft Office PowerPoint</Application>
  <PresentationFormat>Custom</PresentationFormat>
  <Paragraphs>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Euphemia</vt:lpstr>
      <vt:lpstr>Palatino Linotype</vt:lpstr>
      <vt:lpstr>Hexagonal design template</vt:lpstr>
      <vt:lpstr>STEM Certification</vt:lpstr>
      <vt:lpstr>PowerPoint Presentation</vt:lpstr>
      <vt:lpstr>PowerPoint Presentation</vt:lpstr>
      <vt:lpstr>PowerPoint Presentation</vt:lpstr>
      <vt:lpstr>PowerPoint Presentation</vt:lpstr>
      <vt:lpstr>Reflect as a group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2015-09-01T14:46:10Z</dcterms:created>
  <dcterms:modified xsi:type="dcterms:W3CDTF">2015-09-01T16:56:46Z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TC034605199991</vt:lpwstr>
  </property>
</Properties>
</file>