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29" r:id="rId2"/>
  </p:sldMasterIdLst>
  <p:notesMasterIdLst>
    <p:notesMasterId r:id="rId16"/>
  </p:notesMasterIdLst>
  <p:sldIdLst>
    <p:sldId id="281" r:id="rId3"/>
    <p:sldId id="259" r:id="rId4"/>
    <p:sldId id="260" r:id="rId5"/>
    <p:sldId id="267" r:id="rId6"/>
    <p:sldId id="286" r:id="rId7"/>
    <p:sldId id="261" r:id="rId8"/>
    <p:sldId id="274" r:id="rId9"/>
    <p:sldId id="287" r:id="rId10"/>
    <p:sldId id="269" r:id="rId11"/>
    <p:sldId id="266" r:id="rId12"/>
    <p:sldId id="279" r:id="rId13"/>
    <p:sldId id="28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likin, Mary Beth" initials="MMB" lastIdx="2" clrIdx="0">
    <p:extLst>
      <p:ext uri="{19B8F6BF-5375-455C-9EA6-DF929625EA0E}">
        <p15:presenceInfo xmlns:p15="http://schemas.microsoft.com/office/powerpoint/2012/main" userId="S-1-5-21-1828855972-353634999-1236795852-569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86176" autoAdjust="0"/>
  </p:normalViewPr>
  <p:slideViewPr>
    <p:cSldViewPr snapToGrid="0">
      <p:cViewPr varScale="1">
        <p:scale>
          <a:sx n="64" d="100"/>
          <a:sy n="64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963E-C3D4-4576-938E-627061F9016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BB92-3638-4D9E-B2DA-EFAEF6169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7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BBA4-09F6-4A7E-A968-068F979DFDF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7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these lessons lie?</a:t>
            </a:r>
          </a:p>
          <a:p>
            <a:r>
              <a:rPr lang="en-US" dirty="0" smtClean="0"/>
              <a:t>What makes these lessons quadrant C and D?</a:t>
            </a:r>
          </a:p>
          <a:p>
            <a:r>
              <a:rPr lang="en-US" dirty="0" smtClean="0"/>
              <a:t>What are the students doing? Teachers doing?</a:t>
            </a:r>
          </a:p>
          <a:p>
            <a:r>
              <a:rPr lang="en-US" dirty="0" smtClean="0"/>
              <a:t>Can we bump it up?  How?</a:t>
            </a:r>
          </a:p>
          <a:p>
            <a:endParaRPr lang="en-US" dirty="0" smtClean="0"/>
          </a:p>
          <a:p>
            <a:r>
              <a:rPr lang="en-US" dirty="0" smtClean="0"/>
              <a:t>Osmerg</a:t>
            </a:r>
          </a:p>
          <a:p>
            <a:r>
              <a:rPr lang="en-US" dirty="0" smtClean="0"/>
              <a:t>What would be some possible next steps/feedback for these teachers?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1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Terry or Timi – </a:t>
            </a:r>
          </a:p>
          <a:p>
            <a:r>
              <a:rPr lang="en-US" dirty="0" smtClean="0"/>
              <a:t>The CLC is focusing on the Rigor and Relevance tool</a:t>
            </a:r>
            <a:r>
              <a:rPr lang="en-US" baseline="0" dirty="0" smtClean="0"/>
              <a:t> to improve instruction.  It is not something new, it is just something to think about while planning.   When planning, it is important to plan not only WHAT the students are doing/learning, but IF the instruction/learning activities are rigorous and relevant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8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Terry</a:t>
            </a:r>
          </a:p>
          <a:p>
            <a:endParaRPr lang="en-US" dirty="0" smtClean="0"/>
          </a:p>
          <a:p>
            <a:r>
              <a:rPr lang="en-US" dirty="0" smtClean="0"/>
              <a:t>Is the work thoughtful?</a:t>
            </a:r>
          </a:p>
          <a:p>
            <a:r>
              <a:rPr lang="en-US" dirty="0" smtClean="0"/>
              <a:t>Are students</a:t>
            </a:r>
            <a:r>
              <a:rPr lang="en-US" baseline="0" dirty="0" smtClean="0"/>
              <a:t> engaged in answering high level questions?</a:t>
            </a:r>
          </a:p>
          <a:p>
            <a:r>
              <a:rPr lang="en-US" baseline="0" dirty="0" smtClean="0"/>
              <a:t>Are students engaged in academic discussions?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2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Osmerg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grade levels, define what that means to you</a:t>
            </a:r>
            <a:r>
              <a:rPr lang="en-US" baseline="0" dirty="0" smtClean="0"/>
              <a:t> in your own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Sapp</a:t>
            </a:r>
          </a:p>
          <a:p>
            <a:endParaRPr lang="en-US" dirty="0" smtClean="0"/>
          </a:p>
          <a:p>
            <a:r>
              <a:rPr lang="en-US" dirty="0" smtClean="0"/>
              <a:t>At this point, they will discuss with grade level to define what the</a:t>
            </a:r>
            <a:r>
              <a:rPr lang="en-US" baseline="0" dirty="0" smtClean="0"/>
              <a:t> specific level of rigor is in your group.  While each individual group reports, the other groups will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5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rigo</a:t>
            </a:r>
            <a:r>
              <a:rPr lang="en-US" baseline="0" dirty="0" smtClean="0"/>
              <a:t>r look like for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the work meaningful?  Are the resources being used authentic? Can students make learning connections?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Osmerg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1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BB92-3638-4D9E-B2DA-EFAEF61696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0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1447800"/>
            <a:ext cx="7518400" cy="2209800"/>
          </a:xfrm>
        </p:spPr>
        <p:txBody>
          <a:bodyPr>
            <a:noAutofit/>
          </a:bodyPr>
          <a:lstStyle>
            <a:lvl1pPr algn="l">
              <a:defRPr sz="5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5600" y="2895600"/>
            <a:ext cx="8534400" cy="1600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219200" cy="365125"/>
          </a:xfrm>
        </p:spPr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2" descr="FC Logo Green and Gold 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200" y="2209800"/>
            <a:ext cx="2844800" cy="1013924"/>
          </a:xfrm>
          <a:prstGeom prst="rect">
            <a:avLst/>
          </a:prstGeom>
        </p:spPr>
      </p:pic>
      <p:pic>
        <p:nvPicPr>
          <p:cNvPr id="14" name="Picture 13" descr="FC Icon_Student1st_reverse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331201" y="4953001"/>
            <a:ext cx="4542972" cy="26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3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71600"/>
            <a:ext cx="10363200" cy="457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1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1"/>
            <a:ext cx="538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1"/>
            <a:ext cx="538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3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669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06712"/>
            <a:ext cx="5386917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669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06712"/>
            <a:ext cx="5389033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2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5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716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0"/>
            <a:ext cx="6815667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16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7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70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1600"/>
            <a:ext cx="27432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8026400" cy="4572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1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9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6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7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2112-7455-404F-9665-6DAE00377DBD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2768-60D8-4613-9D36-0EDB5D5BF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1"/>
            <a:ext cx="109728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 descr="FC Logo white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9600" y="296048"/>
            <a:ext cx="1727200" cy="6183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13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mingle-count-a-game-of-number-sen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700" y="571500"/>
            <a:ext cx="7219950" cy="23099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Using the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Rigor and Relevance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Tool to Improve Instruction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957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PRIDE Meeting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October 20, 2015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4"/>
            <a:ext cx="12192000" cy="68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438" y="1856584"/>
            <a:ext cx="9061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Video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://www.teachingchannel.org/videos/mingle-count-a-game-of-number-sense</a:t>
            </a:r>
            <a:r>
              <a:rPr lang="en-US" sz="3200" dirty="0"/>
              <a:t> 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98" y="275650"/>
            <a:ext cx="640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</a:rPr>
              <a:t>Video Observations</a:t>
            </a:r>
            <a:endParaRPr lang="en-US" sz="5400" b="1" u="sng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31" y="2042847"/>
            <a:ext cx="1316576" cy="38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98" y="2349305"/>
            <a:ext cx="1147828" cy="33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0"/>
            <a:ext cx="11958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90" y="2683241"/>
            <a:ext cx="10515600" cy="118102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What does </a:t>
            </a:r>
            <a:r>
              <a:rPr lang="en-US" sz="9600" b="1" dirty="0" smtClean="0"/>
              <a:t>RIGOR</a:t>
            </a:r>
            <a:r>
              <a:rPr lang="en-US" sz="9600" dirty="0" smtClean="0"/>
              <a:t> mean to you?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99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6708" cy="69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67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051" y="548640"/>
            <a:ext cx="8467898" cy="1099272"/>
          </a:xfrm>
        </p:spPr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752" y="2022619"/>
            <a:ext cx="9398923" cy="441143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Kindergarten – Creating</a:t>
            </a:r>
          </a:p>
          <a:p>
            <a:r>
              <a:rPr lang="en-US" sz="4400" dirty="0" smtClean="0"/>
              <a:t>First – Evaluating</a:t>
            </a:r>
          </a:p>
          <a:p>
            <a:r>
              <a:rPr lang="en-US" sz="4400" dirty="0" smtClean="0"/>
              <a:t>Second – Analyzing</a:t>
            </a:r>
          </a:p>
          <a:p>
            <a:r>
              <a:rPr lang="en-US" sz="4400" dirty="0" smtClean="0"/>
              <a:t>Third – Applying</a:t>
            </a:r>
          </a:p>
          <a:p>
            <a:r>
              <a:rPr lang="en-US" sz="4400" dirty="0" smtClean="0"/>
              <a:t>Fourth – Understanding</a:t>
            </a:r>
          </a:p>
          <a:p>
            <a:r>
              <a:rPr lang="en-US" sz="4400" dirty="0" smtClean="0"/>
              <a:t>Fifth - Remembering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55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02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80" y="2208628"/>
            <a:ext cx="1147828" cy="33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261</Words>
  <Application>Microsoft Office PowerPoint</Application>
  <PresentationFormat>Widescreen</PresentationFormat>
  <Paragraphs>48</Paragraphs>
  <Slides>13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1_Office Theme</vt:lpstr>
      <vt:lpstr>Using the  Rigor and Relevance  Tool to Improve Instruction</vt:lpstr>
      <vt:lpstr>PowerPoint Presentation</vt:lpstr>
      <vt:lpstr>PowerPoint Presentation</vt:lpstr>
      <vt:lpstr>PowerPoint Presentation</vt:lpstr>
      <vt:lpstr>What does RIGOR mean to you?</vt:lpstr>
      <vt:lpstr>PowerPoint Presentation</vt:lpstr>
      <vt:lpstr>PowerPoint Presentation</vt:lpstr>
      <vt:lpstr>Group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Mullikin, Mary Beth</dc:creator>
  <cp:lastModifiedBy>Ergle, Angela</cp:lastModifiedBy>
  <cp:revision>52</cp:revision>
  <dcterms:created xsi:type="dcterms:W3CDTF">2015-09-16T19:04:00Z</dcterms:created>
  <dcterms:modified xsi:type="dcterms:W3CDTF">2015-10-19T14:26:08Z</dcterms:modified>
</cp:coreProperties>
</file>