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GA%20Milestones%20Assessment%20Resources.docx" TargetMode="External"/><Relationship Id="rId2" Type="http://schemas.openxmlformats.org/officeDocument/2006/relationships/hyperlink" Target="http://www.gadoe.org/Curriculum-Instruction-and-Assessment/Assessment/Pages/EOG-Study-Resource-Guides.asp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se1.mm.bing.net/th?&amp;id=OIP.M7fe6eeaf5a92b253f588a6f06f42e458o0&amp;w=325&amp;h=164&amp;c=0&amp;pid=1.9&amp;rs=0&amp;p=0&amp;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349" y="1190445"/>
            <a:ext cx="8241793" cy="431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34275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Which of these is the BEST estimate for the mass of a feather?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A</a:t>
            </a:r>
            <a:r>
              <a:rPr lang="en-US" dirty="0"/>
              <a:t>. 1 gram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B</a:t>
            </a:r>
            <a:r>
              <a:rPr lang="en-US" dirty="0"/>
              <a:t>. 100 grams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C</a:t>
            </a:r>
            <a:r>
              <a:rPr lang="en-US" dirty="0"/>
              <a:t>. 1 kilogram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D</a:t>
            </a:r>
            <a:r>
              <a:rPr lang="en-US" dirty="0"/>
              <a:t>. 10 kilograms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468483"/>
            <a:ext cx="5934949" cy="1322716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solidFill>
                  <a:srgbClr val="7030A0"/>
                </a:solidFill>
              </a:rPr>
              <a:t>DOK Level 1: This item is a DOK level 1 item because it asks students to use what they know about units of mass and make an estimate.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962" y="1005858"/>
            <a:ext cx="5338496" cy="435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6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416" y="448574"/>
            <a:ext cx="5934969" cy="379562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Part A: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Solve</a:t>
            </a:r>
            <a:r>
              <a:rPr lang="en-US" dirty="0"/>
              <a:t>. 60 × 7 =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 </a:t>
            </a:r>
            <a:r>
              <a:rPr lang="en-US" dirty="0"/>
              <a:t>B: Explain each step you used to solve the problem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_____________________________________________________________________________________________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70398" y="4606505"/>
            <a:ext cx="5934949" cy="1322716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solidFill>
                  <a:srgbClr val="7030A0"/>
                </a:solidFill>
              </a:rPr>
              <a:t>DOK Level 2: This is a DOK level 2 item because it assesses the ability to solve a multiplication problem and explain the strategy used for solving it.</a:t>
            </a:r>
          </a:p>
        </p:txBody>
      </p:sp>
      <p:sp>
        <p:nvSpPr>
          <p:cNvPr id="3" name="Rectangle 2"/>
          <p:cNvSpPr/>
          <p:nvPr/>
        </p:nvSpPr>
        <p:spPr>
          <a:xfrm>
            <a:off x="4605877" y="983412"/>
            <a:ext cx="552090" cy="414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79894" y="448574"/>
            <a:ext cx="10334446" cy="5848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75787" y="1266349"/>
            <a:ext cx="88334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Example of Correct Answer: </a:t>
            </a:r>
            <a:r>
              <a:rPr lang="en-US" sz="4000" dirty="0">
                <a:solidFill>
                  <a:schemeClr val="bg1"/>
                </a:solidFill>
              </a:rPr>
              <a:t>The answer is 420. Another way to look at this is as repeated addition using multiples of ten. Seven groups of 6 tens is the same as 60 + 60 + 60 + 60 + 60 + 60 + 60, or 420. OR, this is the same as 6 × 7 × 10, which is 42 × 10 or 420.</a:t>
            </a:r>
          </a:p>
        </p:txBody>
      </p:sp>
    </p:spTree>
    <p:extLst>
      <p:ext uri="{BB962C8B-B14F-4D97-AF65-F5344CB8AC3E}">
        <p14:creationId xmlns:p14="http://schemas.microsoft.com/office/powerpoint/2010/main" val="164120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3" y="1224951"/>
            <a:ext cx="12169185" cy="439947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83079" y="3864634"/>
            <a:ext cx="552091" cy="3623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6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569" y="88074"/>
            <a:ext cx="8297287" cy="676992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94626" y="5624422"/>
            <a:ext cx="362310" cy="2415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5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7109" y="1690625"/>
            <a:ext cx="115248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2"/>
              </a:rPr>
              <a:t>http://www.gadoe.org/Curriculum-Instruction-and-Assessment/Assessment/Pages/EOG-Study-Resource-Guides.aspx</a:t>
            </a:r>
            <a:endParaRPr lang="en-US" sz="3200" dirty="0"/>
          </a:p>
        </p:txBody>
      </p:sp>
      <p:pic>
        <p:nvPicPr>
          <p:cNvPr id="3" name="Picture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612" y="3132689"/>
            <a:ext cx="4554746" cy="23851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16152" y="5521526"/>
            <a:ext cx="4775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Click me for more resources and links!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41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32</TotalTime>
  <Words>160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Tw Cen MT</vt:lpstr>
      <vt:lpstr>Droplet</vt:lpstr>
      <vt:lpstr>PowerPoint Presentation</vt:lpstr>
      <vt:lpstr>Which of these is the BEST estimate for the mass of a feather?   A. 1 gram   B. 100 grams   C. 1 kilogram   D. 10 kilograms</vt:lpstr>
      <vt:lpstr>Part A:  Solve. 60 × 7 =   Part B: Explain each step you used to solve the problem.  _____________________________________________________________________________________________</vt:lpstr>
      <vt:lpstr>PowerPoint Presentation</vt:lpstr>
      <vt:lpstr>PowerPoint Presentation</vt:lpstr>
      <vt:lpstr>PowerPoint Presentation</vt:lpstr>
    </vt:vector>
  </TitlesOfParts>
  <Company>Fulton County School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Milestones</dc:title>
  <dc:creator>Ergle, Angela</dc:creator>
  <cp:lastModifiedBy>Ergle, Angela</cp:lastModifiedBy>
  <cp:revision>11</cp:revision>
  <dcterms:created xsi:type="dcterms:W3CDTF">2015-12-07T23:58:58Z</dcterms:created>
  <dcterms:modified xsi:type="dcterms:W3CDTF">2015-12-08T00:31:30Z</dcterms:modified>
</cp:coreProperties>
</file>