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2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9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4029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5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727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9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1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9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8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9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0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2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8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518" y="223520"/>
            <a:ext cx="6815669" cy="1515533"/>
          </a:xfrm>
        </p:spPr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878" y="1903304"/>
            <a:ext cx="7975602" cy="3562776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/>
              <a:t> 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4600" dirty="0" smtClean="0"/>
              <a:t>What </a:t>
            </a:r>
            <a:r>
              <a:rPr lang="en-US" sz="4600" dirty="0"/>
              <a:t>important observations seem to “pop out” from the data?  Did anything surprise </a:t>
            </a:r>
            <a:r>
              <a:rPr lang="en-US" sz="4600" dirty="0" smtClean="0"/>
              <a:t>you?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4600" dirty="0" smtClean="0"/>
              <a:t>What </a:t>
            </a:r>
            <a:r>
              <a:rPr lang="en-US" sz="4600" dirty="0"/>
              <a:t>patterns or trends appear in the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7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8482" y="0"/>
            <a:ext cx="6815669" cy="1515533"/>
          </a:xfrm>
        </p:spPr>
        <p:txBody>
          <a:bodyPr/>
          <a:lstStyle/>
          <a:p>
            <a:r>
              <a:rPr lang="en-US" dirty="0" smtClean="0"/>
              <a:t>Inferences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18" y="1943944"/>
            <a:ext cx="7975602" cy="3562776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 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en-US" sz="4800" dirty="0" smtClean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Generate multiple explanations for your observations.  Do you need additional information?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58" y="0"/>
            <a:ext cx="6815669" cy="1515533"/>
          </a:xfrm>
        </p:spPr>
        <p:txBody>
          <a:bodyPr/>
          <a:lstStyle/>
          <a:p>
            <a:r>
              <a:rPr lang="en-US" dirty="0" smtClean="0"/>
              <a:t>Inferences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8078" y="1515533"/>
            <a:ext cx="7975602" cy="5157896"/>
          </a:xfrm>
        </p:spPr>
        <p:txBody>
          <a:bodyPr>
            <a:normAutofit fontScale="70000" lnSpcReduction="20000"/>
          </a:bodyPr>
          <a:lstStyle/>
          <a:p>
            <a:r>
              <a:rPr lang="en-US" sz="3000" dirty="0"/>
              <a:t> </a:t>
            </a: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4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“I believe the data suggests… because…”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4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“Additional data that would help me verify my explanation is…”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4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“I think the following are appropriate </a:t>
            </a:r>
            <a:r>
              <a:rPr lang="en-US" sz="4800" dirty="0" smtClean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solutions </a:t>
            </a:r>
            <a:r>
              <a:rPr lang="en-US" sz="4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address the needs implied by the data…”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4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“Additional data that would help to guide implementation of solutions/responses to determine if they are working are…”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Footlight MT Light</vt:lpstr>
      <vt:lpstr>Times New Roman</vt:lpstr>
      <vt:lpstr>Trebuchet MS</vt:lpstr>
      <vt:lpstr>Wingdings</vt:lpstr>
      <vt:lpstr>Wingdings 3</vt:lpstr>
      <vt:lpstr>Facet</vt:lpstr>
      <vt:lpstr>Observation</vt:lpstr>
      <vt:lpstr>Inferences</vt:lpstr>
      <vt:lpstr>Inferences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</dc:title>
  <dc:creator>Ergle, Angela</dc:creator>
  <cp:lastModifiedBy>Ergle, Angela</cp:lastModifiedBy>
  <cp:revision>2</cp:revision>
  <dcterms:created xsi:type="dcterms:W3CDTF">2015-09-22T11:39:11Z</dcterms:created>
  <dcterms:modified xsi:type="dcterms:W3CDTF">2015-09-22T12:58:24Z</dcterms:modified>
</cp:coreProperties>
</file>